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9" r:id="rId2"/>
    <p:sldId id="260" r:id="rId3"/>
    <p:sldId id="261" r:id="rId4"/>
    <p:sldId id="262" r:id="rId5"/>
    <p:sldId id="263" r:id="rId6"/>
    <p:sldId id="268" r:id="rId7"/>
    <p:sldId id="264" r:id="rId8"/>
    <p:sldId id="266" r:id="rId9"/>
    <p:sldId id="265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2FF"/>
    <a:srgbClr val="00F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94694"/>
  </p:normalViewPr>
  <p:slideViewPr>
    <p:cSldViewPr snapToGrid="0" snapToObjects="1">
      <p:cViewPr varScale="1">
        <p:scale>
          <a:sx n="57" d="100"/>
          <a:sy n="57" d="100"/>
        </p:scale>
        <p:origin x="36" y="76"/>
      </p:cViewPr>
      <p:guideLst/>
    </p:cSldViewPr>
  </p:slideViewPr>
  <p:notesTextViewPr>
    <p:cViewPr>
      <p:scale>
        <a:sx n="70" d="100"/>
        <a:sy n="7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BC0E-3D9E-AD47-A71F-225F1F3A3655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56B20-EAE6-AD49-B531-D228C4479B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852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3FE80-F007-0549-B04E-00A7E591F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412476"/>
            <a:ext cx="6685280" cy="1881863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1A7B790-F972-BCB8-6F4A-CA14E6B6B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358782" y="247539"/>
            <a:ext cx="2363414" cy="78658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E51ED99-06D8-08E8-3419-762B0BE603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0316" y="1694325"/>
            <a:ext cx="5265683" cy="459095"/>
          </a:xfrm>
          <a:prstGeom prst="rect">
            <a:avLst/>
          </a:prstGeom>
        </p:spPr>
      </p:pic>
      <p:pic>
        <p:nvPicPr>
          <p:cNvPr id="11" name="图片 10" descr="卡通画&#10;&#10;描述已自动生成">
            <a:extLst>
              <a:ext uri="{FF2B5EF4-FFF2-40B4-BE49-F238E27FC236}">
                <a16:creationId xmlns:a16="http://schemas.microsoft.com/office/drawing/2014/main" id="{9E35002B-EC7A-FF51-E4D8-590DC6FFCF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2512" y="380497"/>
            <a:ext cx="1422619" cy="1710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51AF667-89E6-E14A-9C76-74C28E4E66A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24612" y="6461479"/>
            <a:ext cx="1922736" cy="187515"/>
          </a:xfrm>
          <a:prstGeom prst="rect">
            <a:avLst/>
          </a:prstGeom>
        </p:spPr>
      </p:pic>
      <p:pic>
        <p:nvPicPr>
          <p:cNvPr id="15" name="图片 14" descr="图片包含 图形用户界面&#10;&#10;描述已自动生成">
            <a:extLst>
              <a:ext uri="{FF2B5EF4-FFF2-40B4-BE49-F238E27FC236}">
                <a16:creationId xmlns:a16="http://schemas.microsoft.com/office/drawing/2014/main" id="{AA8CC907-6ED5-A6B4-2DC4-967D4D12705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991690" y="1595438"/>
            <a:ext cx="4921033" cy="406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2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0EF46-D5F3-264B-9C50-F96E90B5C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1183B1-DAD1-A84F-8827-571999DD1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DE549A-BDCA-3A41-8082-15AA423C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10211C-0490-F047-8270-08CF89DE2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AD1EB6-34D9-4B4E-882E-5AAF7EE8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50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BD810C-2B70-AF46-960B-1C516278B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08CE3B-62EF-7B41-959B-1FFB10C08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6938F5-095D-2240-9CAF-9DB95F44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F882B9-BA91-5A4A-AB28-538B73705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A61C61-3E97-664C-9434-B8DDE841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5126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679026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89208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817913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238600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267940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E75CE-1932-724E-80C0-FAEB33FB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326339-EF9D-F445-B1D9-1E67239BB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41A103-E975-7049-A021-7291CD8BE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3A1269-8BA8-D746-98F9-CD6254EC9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176056-4DA2-2E4F-A681-8AB016B2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 descr="图标&#10;&#10;描述已自动生成">
            <a:extLst>
              <a:ext uri="{FF2B5EF4-FFF2-40B4-BE49-F238E27FC236}">
                <a16:creationId xmlns:a16="http://schemas.microsoft.com/office/drawing/2014/main" id="{1110583F-9F3B-706C-B3C8-B065A90EFF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91" y="754856"/>
            <a:ext cx="5461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85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B0E8CF-8957-BA41-93F5-A7432EB02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0FDA73-E3E1-7D4A-93DD-F795B97AB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005A51-588C-FD41-BE26-11B5455C9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9D4BEC-04F2-0545-8673-9CABEEA4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31CA31-82E8-8D47-8E27-FB56D990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0852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3F3F6-92DC-F048-B129-77967C74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F13D74-A128-F246-A2C3-FA3BD5269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EA059B-890E-A145-B88D-F6B9D1240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81BCB7-9F42-BF4C-BABD-5E56F2E83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76A82C-851D-1B4B-A734-FD05DAF3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5B2885-4F24-D94A-8A97-391BC519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600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019E4E-46B5-3B45-8DA4-D1D34B08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1A9633-FA0D-B44B-A177-A2CBE220A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C6536C-6536-6040-9D60-F6D276B70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3EBC514-62AE-0447-84DF-AB11DB2C4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AF9E8A-0D96-3249-9355-ABF0602D6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1B85C5D-ADC9-0144-BE92-FDC35028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904610-EEE0-3A4C-A141-9856787E3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E5AE534-B270-E94E-ADC3-71B95CD01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2903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6828D-C7FA-6D44-8091-37E869387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66CA88-8A7E-7049-9D5E-9418803FD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0A43C4-786D-1041-B770-CB0B2C795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2B44DB-3556-7F47-A1AF-47FCEB74C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3968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2A8D6D-9947-974A-96CE-1AB8A1A42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1238C9-9B18-C54A-A670-4F1F89DB1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D2E43D-2F7B-8442-BC3E-04F2BD55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1984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0EE50-AA0C-1C4D-89F2-E5E7222C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EC1718-1B85-8C41-9056-80B26F8F1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1A487-E135-3E40-82B2-2AB952CC0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A29C69-81B1-B540-884E-55FB474B0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4EFF6D-063D-2246-B9CE-EF8FABB4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C1A372-1EEA-3E43-8EFF-2D7EE85A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03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9EC9B-407C-504F-BF6B-0D8911518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4DAF8F-1350-2342-BB8B-7FA3B67E62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0B8C0-F262-A143-9821-1B46872BF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5EFAE1-7081-3C48-9A37-AADA14DC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CD4C2C-E379-B54F-86B5-F4B9DB4CB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35633-04C4-EC4A-99B9-C1F5240C2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124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低可信度描述已自动生成">
            <a:extLst>
              <a:ext uri="{FF2B5EF4-FFF2-40B4-BE49-F238E27FC236}">
                <a16:creationId xmlns:a16="http://schemas.microsoft.com/office/drawing/2014/main" id="{8B360BF0-E85A-3123-FE57-428861D555B0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</p:pic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7A6F01-3646-134B-9875-7EDD795E5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8E77E2-C9AC-8547-BD61-8980F6514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A9883-2DF6-1B4E-9229-BA94F1192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EA61-FD7F-7E42-8996-47F2197A2754}" type="datetimeFigureOut">
              <a:rPr kumimoji="1" lang="zh-CN" altLang="en-US" smtClean="0"/>
              <a:t>2024/8/4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6B74DE-6864-C442-A2D2-9F56667D2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F89B61-871D-C24A-953F-603145740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5D15618-98B1-AA4F-90ED-DECD0C962F51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0329908" y="451662"/>
            <a:ext cx="1517440" cy="1460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92E9478-BB68-576A-51E5-0F174F577C0F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rcRect/>
          <a:stretch/>
        </p:blipFill>
        <p:spPr>
          <a:xfrm>
            <a:off x="10023182" y="6215377"/>
            <a:ext cx="1719992" cy="57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9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CC76EB-C3F7-50E0-0A65-1319D8C14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242458"/>
            <a:ext cx="6685280" cy="2051882"/>
          </a:xfrm>
        </p:spPr>
        <p:txBody>
          <a:bodyPr>
            <a:normAutofit/>
          </a:bodyPr>
          <a:lstStyle/>
          <a:p>
            <a:r>
              <a:rPr lang="en-US" altLang="zh-CN" sz="6000" dirty="0">
                <a:solidFill>
                  <a:schemeClr val="bg1"/>
                </a:solidFill>
              </a:rPr>
              <a:t>2024</a:t>
            </a:r>
            <a:r>
              <a:rPr lang="zh-CN" altLang="en-US" sz="6000" dirty="0">
                <a:solidFill>
                  <a:schemeClr val="bg1"/>
                </a:solidFill>
              </a:rPr>
              <a:t>牛客</a:t>
            </a:r>
            <a:r>
              <a:rPr lang="zh-CN" altLang="en-US" dirty="0"/>
              <a:t>暑假</a:t>
            </a:r>
            <a:br>
              <a:rPr lang="en-US" altLang="zh-CN" sz="6000" dirty="0">
                <a:solidFill>
                  <a:schemeClr val="bg1"/>
                </a:solidFill>
                <a:latin typeface="HarmonyOS Sans SC Light" pitchFamily="2" charset="-122"/>
                <a:ea typeface="HarmonyOS Sans SC Light" pitchFamily="2" charset="-122"/>
              </a:rPr>
            </a:br>
            <a:r>
              <a:rPr lang="zh-CN" altLang="en-US" sz="7200" b="1" dirty="0">
                <a:solidFill>
                  <a:schemeClr val="bg1"/>
                </a:solidFill>
              </a:rPr>
              <a:t>多校</a:t>
            </a:r>
            <a:r>
              <a:rPr lang="en-US" altLang="zh-CN" sz="7200" b="1" dirty="0">
                <a:solidFill>
                  <a:schemeClr val="bg1"/>
                </a:solidFill>
              </a:rPr>
              <a:t>——</a:t>
            </a:r>
            <a:r>
              <a:rPr lang="zh-CN" altLang="en-US" sz="7200" b="1" dirty="0">
                <a:solidFill>
                  <a:schemeClr val="bg1"/>
                </a:solidFill>
              </a:rPr>
              <a:t>第六场</a:t>
            </a:r>
            <a:endParaRPr lang="zh-CN" altLang="en-US" dirty="0"/>
          </a:p>
        </p:txBody>
      </p:sp>
      <p:sp>
        <p:nvSpPr>
          <p:cNvPr id="16" name="圆角矩形 32">
            <a:extLst>
              <a:ext uri="{FF2B5EF4-FFF2-40B4-BE49-F238E27FC236}">
                <a16:creationId xmlns:a16="http://schemas.microsoft.com/office/drawing/2014/main" id="{2B62A56C-133E-BF0A-D1EE-C41E6877B0AA}"/>
              </a:ext>
            </a:extLst>
          </p:cNvPr>
          <p:cNvSpPr/>
          <p:nvPr/>
        </p:nvSpPr>
        <p:spPr>
          <a:xfrm>
            <a:off x="1807223" y="4460065"/>
            <a:ext cx="1926578" cy="613460"/>
          </a:xfrm>
          <a:prstGeom prst="round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chemeClr val="bg2">
                    <a:lumMod val="25000"/>
                  </a:schemeClr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邓丝雨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C8E3EC-1FC7-6F35-C413-58E88C031614}"/>
              </a:ext>
            </a:extLst>
          </p:cNvPr>
          <p:cNvSpPr txBox="1"/>
          <p:nvPr/>
        </p:nvSpPr>
        <p:spPr>
          <a:xfrm>
            <a:off x="533399" y="5868182"/>
            <a:ext cx="7772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讲题顺序：</a:t>
            </a:r>
            <a:r>
              <a:rPr lang="en-US" altLang="zh-CN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HBADFI</a:t>
            </a:r>
            <a:endParaRPr lang="zh-CN" altLang="en-US" sz="2800" dirty="0">
              <a:solidFill>
                <a:schemeClr val="bg1"/>
              </a:solidFill>
              <a:latin typeface="思源黑体 Normal" panose="020B0400000000000000" pitchFamily="34" charset="-128"/>
              <a:ea typeface="思源黑体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651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99C5FD-E34E-11C4-D6C4-8435189B5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1CDC9F-627A-6C80-7E3A-A62415F3E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DD3B47-1C54-3D0D-23D1-B11D3F1C0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-1"/>
            <a:ext cx="6521605" cy="6836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607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2E53E8-4545-B26F-3EA1-D2F19CAE9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H-Genshin Impact’s Fault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E26D75-AE79-E850-9033-3366CAE42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给定原神的抽卡规则和抽卡序列，判断其是否合法</a:t>
            </a:r>
          </a:p>
        </p:txBody>
      </p:sp>
    </p:spTree>
    <p:extLst>
      <p:ext uri="{BB962C8B-B14F-4D97-AF65-F5344CB8AC3E}">
        <p14:creationId xmlns:p14="http://schemas.microsoft.com/office/powerpoint/2010/main" val="1005063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8EF139-FB4A-177A-2494-F80704E1B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B-Cake 2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CD1D2A-741B-5B98-3802-02C701EA2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给一个正 </a:t>
            </a:r>
            <a:r>
              <a:rPr lang="en-US" altLang="zh-CN" dirty="0"/>
              <a:t>n </a:t>
            </a:r>
            <a:r>
              <a:rPr lang="zh-CN" altLang="en-US" dirty="0"/>
              <a:t>边形，连接所有距离为 </a:t>
            </a:r>
            <a:r>
              <a:rPr lang="en-US" altLang="zh-CN" dirty="0"/>
              <a:t>k </a:t>
            </a:r>
            <a:r>
              <a:rPr lang="zh-CN" altLang="en-US" dirty="0"/>
              <a:t>的顶点，求多边形内部被划分成多少个区域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74C1AF-8395-DAB3-1E11-531E9F618C2C}"/>
              </a:ext>
            </a:extLst>
          </p:cNvPr>
          <p:cNvSpPr/>
          <p:nvPr/>
        </p:nvSpPr>
        <p:spPr>
          <a:xfrm>
            <a:off x="657921" y="3702204"/>
            <a:ext cx="1583473" cy="15834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五边形 4">
            <a:extLst>
              <a:ext uri="{FF2B5EF4-FFF2-40B4-BE49-F238E27FC236}">
                <a16:creationId xmlns:a16="http://schemas.microsoft.com/office/drawing/2014/main" id="{F5AFF5A8-9811-3461-6791-BE7EF5008ED5}"/>
              </a:ext>
            </a:extLst>
          </p:cNvPr>
          <p:cNvSpPr/>
          <p:nvPr/>
        </p:nvSpPr>
        <p:spPr>
          <a:xfrm>
            <a:off x="3046513" y="3635296"/>
            <a:ext cx="1779734" cy="1694985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六边形 5">
            <a:extLst>
              <a:ext uri="{FF2B5EF4-FFF2-40B4-BE49-F238E27FC236}">
                <a16:creationId xmlns:a16="http://schemas.microsoft.com/office/drawing/2014/main" id="{E716FABC-CAE7-67D7-8AAD-7C0DDE36AB2B}"/>
              </a:ext>
            </a:extLst>
          </p:cNvPr>
          <p:cNvSpPr/>
          <p:nvPr/>
        </p:nvSpPr>
        <p:spPr>
          <a:xfrm>
            <a:off x="5631366" y="3635296"/>
            <a:ext cx="2118732" cy="1826493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476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5529B-4801-5087-277F-D6D8D3C19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A-Cake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B8E664-C212-0821-A624-D327AF4E8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两个人玩游戏，游戏分两阶段第一阶段在一棵有根树上轮流走，走到叶子停止，有根树边上有 </a:t>
            </a:r>
            <a:r>
              <a:rPr lang="en-US" altLang="zh-CN" dirty="0"/>
              <a:t>01 </a:t>
            </a:r>
            <a:r>
              <a:rPr lang="zh-CN" altLang="en-US" dirty="0"/>
              <a:t>标记，记录下走过的 </a:t>
            </a:r>
            <a:r>
              <a:rPr lang="en-US" altLang="zh-CN" dirty="0"/>
              <a:t>01 </a:t>
            </a:r>
            <a:r>
              <a:rPr lang="zh-CN" altLang="en-US" dirty="0"/>
              <a:t>串</a:t>
            </a:r>
          </a:p>
          <a:p>
            <a:r>
              <a:rPr lang="zh-CN" altLang="en-US" dirty="0"/>
              <a:t>第二阶段分蛋糕， </a:t>
            </a:r>
            <a:r>
              <a:rPr lang="en-US" altLang="zh-CN" dirty="0"/>
              <a:t>Oscar </a:t>
            </a:r>
            <a:r>
              <a:rPr lang="zh-CN" altLang="en-US" dirty="0"/>
              <a:t>按自己的意愿切蛋糕，然后按照第一阶段获得的 </a:t>
            </a:r>
            <a:r>
              <a:rPr lang="en-US" altLang="zh-CN" dirty="0"/>
              <a:t>01 </a:t>
            </a:r>
            <a:r>
              <a:rPr lang="zh-CN" altLang="en-US" dirty="0"/>
              <a:t>串顺序依次拿蛋糕（</a:t>
            </a:r>
            <a:r>
              <a:rPr lang="en-US" altLang="zh-CN" dirty="0"/>
              <a:t>1 </a:t>
            </a:r>
            <a:r>
              <a:rPr lang="zh-CN" altLang="en-US" dirty="0"/>
              <a:t>代表 </a:t>
            </a:r>
            <a:r>
              <a:rPr lang="en-US" altLang="zh-CN" dirty="0"/>
              <a:t>Grammy </a:t>
            </a:r>
            <a:r>
              <a:rPr lang="zh-CN" altLang="en-US" dirty="0"/>
              <a:t>拿， </a:t>
            </a:r>
            <a:r>
              <a:rPr lang="en-US" altLang="zh-CN" dirty="0"/>
              <a:t>0 </a:t>
            </a:r>
            <a:r>
              <a:rPr lang="zh-CN" altLang="en-US" dirty="0"/>
              <a:t>代表 </a:t>
            </a:r>
            <a:r>
              <a:rPr lang="en-US" altLang="zh-CN" dirty="0"/>
              <a:t>Oscar </a:t>
            </a:r>
            <a:r>
              <a:rPr lang="zh-CN" altLang="en-US" dirty="0"/>
              <a:t>拿）</a:t>
            </a:r>
            <a:endParaRPr lang="en-US" altLang="zh-CN" dirty="0"/>
          </a:p>
          <a:p>
            <a:r>
              <a:rPr lang="zh-CN" altLang="en-US" dirty="0"/>
              <a:t>两人都想让自己获得尽量多的蛋糕，求最后 </a:t>
            </a:r>
            <a:r>
              <a:rPr lang="en-US" altLang="zh-CN" dirty="0"/>
              <a:t>Grammy </a:t>
            </a:r>
            <a:r>
              <a:rPr lang="zh-CN" altLang="en-US" dirty="0"/>
              <a:t>获得的蛋糕比例</a:t>
            </a:r>
          </a:p>
          <a:p>
            <a:r>
              <a:rPr lang="en-US" altLang="zh-CN" dirty="0"/>
              <a:t>2 ≤ n ≤ 2 × 10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713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478ED4-8933-37FD-D688-4920BFEA8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D-Puzzle: </a:t>
            </a:r>
            <a:r>
              <a:rPr lang="en-US" altLang="zh-CN" dirty="0" err="1"/>
              <a:t>Wagiri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FD9FD5-0FBF-4B3A-D65B-F4329D53A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给定一张简单连通无向图，边有黑白</a:t>
            </a:r>
          </a:p>
          <a:p>
            <a:r>
              <a:rPr lang="zh-CN" altLang="en-US" dirty="0"/>
              <a:t>移除任意多条边使得图仍然连通，且黑边都在环上，白边都不在环上，或输出无解</a:t>
            </a:r>
          </a:p>
          <a:p>
            <a:r>
              <a:rPr lang="en-US" altLang="zh-CN" dirty="0"/>
              <a:t>1 ≤ n ≤ 10^5, n − 1 ≤ m ≤ 2 × 10^5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1658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98D253-F9A4-0D21-9FD6-8074C5ABB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2531E9-F6B0-DB2B-7088-2840D8674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9F51869-4AA9-0282-BC5F-3D9EC4408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997" y="365124"/>
            <a:ext cx="9722005" cy="601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829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C73D7B-C10A-0364-4257-A21D4946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F-Challenge NPC 2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317DFD-9EE0-BB05-9408-746954D9F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给定一棵森林，求其补图的 </a:t>
            </a:r>
            <a:r>
              <a:rPr lang="en-US" altLang="zh-CN" dirty="0"/>
              <a:t>Hamilton </a:t>
            </a:r>
            <a:r>
              <a:rPr lang="zh-CN" altLang="en-US" dirty="0"/>
              <a:t>路径。</a:t>
            </a:r>
          </a:p>
          <a:p>
            <a:r>
              <a:rPr lang="en-US" altLang="zh-CN" dirty="0"/>
              <a:t>n ≤ 5 · 10^5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4112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B20C31-8006-EAA3-A56A-F5A09C61D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4D940A-63B1-AC33-FA37-3D151134C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D49234D-5BEC-9FF9-ECE5-E3F215333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5752171" cy="678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22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B925CE-5D33-C2FE-DE9B-53AC1CFF0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I-Intersecting Intervals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65FEC8-4FE1-4B11-4804-48D062B5A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给定一个数字矩阵，每一行选择一个区间，要求相邻行的区间有交，最大化选中的数字和。</a:t>
            </a:r>
          </a:p>
        </p:txBody>
      </p:sp>
    </p:spTree>
    <p:extLst>
      <p:ext uri="{BB962C8B-B14F-4D97-AF65-F5344CB8AC3E}">
        <p14:creationId xmlns:p14="http://schemas.microsoft.com/office/powerpoint/2010/main" val="198731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3">
          <a:schemeClr val="accent5"/>
        </a:lnRef>
        <a:fillRef idx="0">
          <a:schemeClr val="accent5"/>
        </a:fillRef>
        <a:effectRef idx="2">
          <a:schemeClr val="accent5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6482</TotalTime>
  <Words>266</Words>
  <Application>Microsoft Office PowerPoint</Application>
  <PresentationFormat>宽屏</PresentationFormat>
  <Paragraphs>21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HarmonyOS Sans SC Light</vt:lpstr>
      <vt:lpstr>等线</vt:lpstr>
      <vt:lpstr>思源黑体 Normal</vt:lpstr>
      <vt:lpstr>Arial</vt:lpstr>
      <vt:lpstr>Office 主题​​</vt:lpstr>
      <vt:lpstr>2024牛客暑假 多校——第六场</vt:lpstr>
      <vt:lpstr>H-Genshin Impact’s Fault</vt:lpstr>
      <vt:lpstr>B-Cake 2</vt:lpstr>
      <vt:lpstr>A-Cake</vt:lpstr>
      <vt:lpstr>D-Puzzle: Wagiri</vt:lpstr>
      <vt:lpstr>PowerPoint 演示文稿</vt:lpstr>
      <vt:lpstr>F-Challenge NPC 2</vt:lpstr>
      <vt:lpstr>PowerPoint 演示文稿</vt:lpstr>
      <vt:lpstr>I-Intersecting Intervals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62812</dc:creator>
  <cp:lastModifiedBy>Siyu Deng</cp:lastModifiedBy>
  <cp:revision>297</cp:revision>
  <dcterms:created xsi:type="dcterms:W3CDTF">2022-11-07T03:06:08Z</dcterms:created>
  <dcterms:modified xsi:type="dcterms:W3CDTF">2024-08-04T06:24:02Z</dcterms:modified>
</cp:coreProperties>
</file>

<file path=docProps/thumbnail.jpeg>
</file>